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3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8192757478806665E-2"/>
                  <c:y val="-2.8219086768136874E-2"/>
                </c:manualLayout>
              </c:layout>
              <c:showVal val="1"/>
            </c:dLbl>
            <c:dLbl>
              <c:idx val="1"/>
              <c:layout>
                <c:manualLayout>
                  <c:x val="2.9994218531619678E-2"/>
                  <c:y val="-3.5274043624782439E-2"/>
                </c:manualLayout>
              </c:layout>
              <c:showVal val="1"/>
            </c:dLbl>
            <c:dLbl>
              <c:idx val="2"/>
              <c:layout>
                <c:manualLayout>
                  <c:x val="-1.8729482368233553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76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1017.6</c:v>
                </c:pt>
                <c:pt idx="1">
                  <c:v>130.19999999999999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2172615552628696E-2"/>
                  <c:y val="-3.7625634188793847E-2"/>
                </c:manualLayout>
              </c:layout>
              <c:showVal val="1"/>
            </c:dLbl>
            <c:dLbl>
              <c:idx val="1"/>
              <c:layout>
                <c:manualLayout>
                  <c:x val="4.2806943732203971E-2"/>
                  <c:y val="-2.8219271932748209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1022.6</c:v>
                </c:pt>
                <c:pt idx="1">
                  <c:v>119.7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7.054956856645536E-3"/>
                </c:manualLayout>
              </c:layout>
              <c:showVal val="1"/>
            </c:dLbl>
            <c:dLbl>
              <c:idx val="1"/>
              <c:layout>
                <c:manualLayout>
                  <c:x val="0.10186761423046627"/>
                  <c:y val="-9.4059919268229489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-5</c:v>
                </c:pt>
                <c:pt idx="1">
                  <c:v>10.5</c:v>
                </c:pt>
              </c:numCache>
            </c:numRef>
          </c:val>
        </c:ser>
        <c:shape val="box"/>
        <c:axId val="118680960"/>
        <c:axId val="133051520"/>
        <c:axId val="0"/>
      </c:bar3DChart>
      <c:catAx>
        <c:axId val="11868096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33051520"/>
        <c:crosses val="autoZero"/>
        <c:auto val="1"/>
        <c:lblAlgn val="ctr"/>
        <c:lblOffset val="400"/>
      </c:catAx>
      <c:valAx>
        <c:axId val="133051520"/>
        <c:scaling>
          <c:orientation val="minMax"/>
        </c:scaling>
        <c:axPos val="l"/>
        <c:majorGridlines/>
        <c:numFmt formatCode="#,##0.0" sourceLinked="1"/>
        <c:tickLblPos val="none"/>
        <c:crossAx val="118680960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16.04.2024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01.0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.2024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11473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01.03.2024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1954</cp:revision>
  <dcterms:created xsi:type="dcterms:W3CDTF">2013-11-18T11:27:07Z</dcterms:created>
  <dcterms:modified xsi:type="dcterms:W3CDTF">2024-04-16T11:07:22Z</dcterms:modified>
</cp:coreProperties>
</file>