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5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898300788991E-2"/>
                  <c:y val="-3.2922267896159707E-2"/>
                </c:manualLayout>
              </c:layout>
              <c:showVal val="1"/>
            </c:dLbl>
            <c:dLbl>
              <c:idx val="1"/>
              <c:layout>
                <c:manualLayout>
                  <c:x val="2.9994218531619678E-2"/>
                  <c:y val="-2.1164315076102655E-2"/>
                </c:manualLayout>
              </c:layout>
              <c:showVal val="1"/>
            </c:dLbl>
            <c:dLbl>
              <c:idx val="2"/>
              <c:layout>
                <c:manualLayout>
                  <c:x val="-1.8729482368233605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12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1204.5999999999999</c:v>
                </c:pt>
                <c:pt idx="1">
                  <c:v>339.2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4.396084371702514E-2"/>
                  <c:y val="-3.7625819353405185E-2"/>
                </c:manualLayout>
              </c:layout>
              <c:showVal val="1"/>
            </c:dLbl>
            <c:dLbl>
              <c:idx val="1"/>
              <c:layout>
                <c:manualLayout>
                  <c:x val="2.4924662088239347E-2"/>
                  <c:y val="-1.6461319112691181E-2"/>
                </c:manualLayout>
              </c:layout>
              <c:showVal val="1"/>
            </c:dLbl>
            <c:dLbl>
              <c:idx val="2"/>
              <c:layout>
                <c:manualLayout>
                  <c:x val="2.6533433354996007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1222.0999999999999</c:v>
                </c:pt>
                <c:pt idx="1">
                  <c:v>317.10000000000002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8.4046723726633743E-2"/>
                  <c:y val="3.9977965411250559E-2"/>
                </c:manualLayout>
              </c:layout>
              <c:showVal val="1"/>
            </c:dLbl>
            <c:dLbl>
              <c:idx val="1"/>
              <c:layout>
                <c:manualLayout>
                  <c:x val="3.3914943983400746E-2"/>
                  <c:y val="-3.0570492167536854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-17.5</c:v>
                </c:pt>
                <c:pt idx="1">
                  <c:v>22.1</c:v>
                </c:pt>
              </c:numCache>
            </c:numRef>
          </c:val>
        </c:ser>
        <c:shape val="box"/>
        <c:axId val="178666112"/>
        <c:axId val="178700672"/>
        <c:axId val="0"/>
      </c:bar3DChart>
      <c:catAx>
        <c:axId val="178666112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78700672"/>
        <c:crosses val="autoZero"/>
        <c:auto val="1"/>
        <c:lblAlgn val="ctr"/>
        <c:lblOffset val="200"/>
      </c:catAx>
      <c:valAx>
        <c:axId val="178700672"/>
        <c:scaling>
          <c:orientation val="minMax"/>
        </c:scaling>
        <c:axPos val="l"/>
        <c:majorGridlines/>
        <c:numFmt formatCode="#,##0.0" sourceLinked="1"/>
        <c:tickLblPos val="none"/>
        <c:crossAx val="178666112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15.05.2025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01.05.2025 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11547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01.05.2025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1972</cp:revision>
  <dcterms:created xsi:type="dcterms:W3CDTF">2013-11-18T11:27:07Z</dcterms:created>
  <dcterms:modified xsi:type="dcterms:W3CDTF">2025-05-15T13:06:29Z</dcterms:modified>
</cp:coreProperties>
</file>