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6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4330"/>
    <a:srgbClr val="FCE1BA"/>
    <a:srgbClr val="FCBD9A"/>
    <a:srgbClr val="FCDCAE"/>
    <a:srgbClr val="FFF7FB"/>
    <a:srgbClr val="473165"/>
    <a:srgbClr val="F0E8E0"/>
    <a:srgbClr val="6ABAA7"/>
    <a:srgbClr val="549685"/>
    <a:srgbClr val="D7746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34587" autoAdjust="0"/>
    <p:restoredTop sz="94636" autoAdjust="0"/>
  </p:normalViewPr>
  <p:slideViewPr>
    <p:cSldViewPr>
      <p:cViewPr>
        <p:scale>
          <a:sx n="68" d="100"/>
          <a:sy n="68" d="100"/>
        </p:scale>
        <p:origin x="-2886" y="-10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rgbClr val="AD85A2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2.7133898300788998E-2"/>
                  <c:y val="-3.2922267896159742E-2"/>
                </c:manualLayout>
              </c:layout>
              <c:showVal val="1"/>
            </c:dLbl>
            <c:dLbl>
              <c:idx val="1"/>
              <c:layout>
                <c:manualLayout>
                  <c:x val="2.9994218531619699E-2"/>
                  <c:y val="-2.1164315076102662E-2"/>
                </c:manualLayout>
              </c:layout>
              <c:showVal val="1"/>
            </c:dLbl>
            <c:dLbl>
              <c:idx val="2"/>
              <c:layout>
                <c:manualLayout>
                  <c:x val="-1.8729482368233623E-2"/>
                  <c:y val="-2.3515905640115412E-3"/>
                </c:manualLayout>
              </c:layout>
              <c:showVal val="1"/>
            </c:dLbl>
            <c:dLbl>
              <c:idx val="3"/>
              <c:layout>
                <c:manualLayout>
                  <c:x val="-2.0290272565586819E-2"/>
                  <c:y val="-2.3515905640115412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1210.8</c:v>
                </c:pt>
                <c:pt idx="1">
                  <c:v>574.9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rgbClr val="97ADDD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4.2172615552628717E-2"/>
                  <c:y val="-3.0571047661370983E-2"/>
                </c:manualLayout>
              </c:layout>
              <c:showVal val="1"/>
            </c:dLbl>
            <c:dLbl>
              <c:idx val="1"/>
              <c:layout>
                <c:manualLayout>
                  <c:x val="3.3865802910221669E-2"/>
                  <c:y val="-1.4109728548679781E-2"/>
                </c:manualLayout>
              </c:layout>
              <c:showVal val="1"/>
            </c:dLbl>
            <c:dLbl>
              <c:idx val="2"/>
              <c:layout>
                <c:manualLayout>
                  <c:x val="2.653343335499601E-2"/>
                  <c:y val="-2.3515905640115412E-3"/>
                </c:manualLayout>
              </c:layout>
              <c:showVal val="1"/>
            </c:dLbl>
            <c:dLbl>
              <c:idx val="3"/>
              <c:layout>
                <c:manualLayout>
                  <c:x val="2.4972643157643411E-2"/>
                  <c:y val="-2.3515905640115412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#,##0.0</c:formatCode>
                <c:ptCount val="2"/>
                <c:pt idx="0">
                  <c:v>1240.5</c:v>
                </c:pt>
                <c:pt idx="1">
                  <c:v>555.70000000000005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- Дефицит / + Профицит</c:v>
                </c:pt>
              </c:strCache>
            </c:strRef>
          </c:tx>
          <c:spPr>
            <a:solidFill>
              <a:srgbClr val="90C2AE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9.2987864548616059E-2"/>
                  <c:y val="4.2329741139873381E-2"/>
                </c:manualLayout>
              </c:layout>
              <c:showVal val="1"/>
            </c:dLbl>
            <c:dLbl>
              <c:idx val="1"/>
              <c:layout>
                <c:manualLayout>
                  <c:x val="3.3914943983400739E-2"/>
                  <c:y val="-3.2922082731548348E-2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Лист1!$D$2:$D$3</c:f>
              <c:numCache>
                <c:formatCode>#,##0.0</c:formatCode>
                <c:ptCount val="2"/>
                <c:pt idx="0">
                  <c:v>-29.7</c:v>
                </c:pt>
                <c:pt idx="1">
                  <c:v>19.2</c:v>
                </c:pt>
              </c:numCache>
            </c:numRef>
          </c:val>
        </c:ser>
        <c:shape val="box"/>
        <c:axId val="105573760"/>
        <c:axId val="109425792"/>
        <c:axId val="0"/>
      </c:bar3DChart>
      <c:catAx>
        <c:axId val="105573760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="1" i="0" baseline="0">
                <a:latin typeface="Times New Roman" pitchFamily="18" charset="0"/>
              </a:defRPr>
            </a:pPr>
            <a:endParaRPr lang="ru-RU"/>
          </a:p>
        </c:txPr>
        <c:crossAx val="109425792"/>
        <c:crosses val="autoZero"/>
        <c:auto val="1"/>
        <c:lblAlgn val="ctr"/>
        <c:lblOffset val="200"/>
      </c:catAx>
      <c:valAx>
        <c:axId val="109425792"/>
        <c:scaling>
          <c:orientation val="minMax"/>
        </c:scaling>
        <c:axPos val="l"/>
        <c:majorGridlines/>
        <c:numFmt formatCode="#,##0.0" sourceLinked="1"/>
        <c:tickLblPos val="none"/>
        <c:crossAx val="105573760"/>
        <c:crossesAt val="1"/>
        <c:crossBetween val="between"/>
      </c:valAx>
    </c:plotArea>
    <c:legend>
      <c:legendPos val="b"/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15.08.2025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15.08.2025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15.08.2025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15.08.2025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15.08.2025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15.08.2025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15.08.2025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15.08.2025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15.08.2025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15.08.2025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15.08.2025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15.08.2025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15.08.2025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15.08.2025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FFEFD1"/>
            </a:gs>
            <a:gs pos="50000">
              <a:srgbClr val="F0EBD5">
                <a:alpha val="5000"/>
              </a:srgbClr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/>
        </p:nvGraphicFramePr>
        <p:xfrm>
          <a:off x="1071538" y="1071546"/>
          <a:ext cx="7102002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857256"/>
          </a:xfrm>
          <a:noFill/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Исполнение бюджета Краснобаковского муниципального округа Нижегородской области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Данные на </a:t>
            </a: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01.08.2025 </a:t>
            </a: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года, млн.рублей</a:t>
            </a:r>
            <a:endParaRPr lang="ru-RU" sz="1700" b="1" i="1" dirty="0">
              <a:solidFill>
                <a:srgbClr val="47316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11572</TotalTime>
  <Words>16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Исполнение бюджета Краснобаковского муниципального округа Нижегородской области Данные на 01.08.2025 года, млн.рублей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User</cp:lastModifiedBy>
  <cp:revision>1975</cp:revision>
  <dcterms:created xsi:type="dcterms:W3CDTF">2013-11-18T11:27:07Z</dcterms:created>
  <dcterms:modified xsi:type="dcterms:W3CDTF">2025-08-15T07:54:29Z</dcterms:modified>
</cp:coreProperties>
</file>