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81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330"/>
    <a:srgbClr val="FCE1BA"/>
    <a:srgbClr val="FCBD9A"/>
    <a:srgbClr val="FCDCAE"/>
    <a:srgbClr val="FFF7FB"/>
    <a:srgbClr val="473165"/>
    <a:srgbClr val="F0E8E0"/>
    <a:srgbClr val="6ABAA7"/>
    <a:srgbClr val="549685"/>
    <a:srgbClr val="D7746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68" d="100"/>
          <a:sy n="68" d="100"/>
        </p:scale>
        <p:origin x="-2886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AD85A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2.7133898300788991E-2"/>
                  <c:y val="-3.292226789615979E-2"/>
                </c:manualLayout>
              </c:layout>
              <c:showVal val="1"/>
            </c:dLbl>
            <c:dLbl>
              <c:idx val="1"/>
              <c:layout>
                <c:manualLayout>
                  <c:x val="2.9994218531619678E-2"/>
                  <c:y val="-2.351590564011407E-2"/>
                </c:manualLayout>
              </c:layout>
              <c:showVal val="1"/>
            </c:dLbl>
            <c:dLbl>
              <c:idx val="2"/>
              <c:layout>
                <c:manualLayout>
                  <c:x val="-1.8729482368233647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-2.0290272565586812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1209.9000000000001</c:v>
                </c:pt>
                <c:pt idx="1">
                  <c:v>878.8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7ADD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4.2172615552628821E-2"/>
                  <c:y val="-3.0571047661371059E-2"/>
                </c:manualLayout>
              </c:layout>
              <c:showVal val="1"/>
            </c:dLbl>
            <c:dLbl>
              <c:idx val="1"/>
              <c:layout>
                <c:manualLayout>
                  <c:x val="3.565403107461812E-2"/>
                  <c:y val="-1.6461319112691181E-2"/>
                </c:manualLayout>
              </c:layout>
              <c:showVal val="1"/>
            </c:dLbl>
            <c:dLbl>
              <c:idx val="2"/>
              <c:layout>
                <c:manualLayout>
                  <c:x val="2.6533433354996007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2.497264315764341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1253.5</c:v>
                </c:pt>
                <c:pt idx="1">
                  <c:v>864.4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- Дефицит / + Профицит</c:v>
                </c:pt>
              </c:strCache>
            </c:strRef>
          </c:tx>
          <c:spPr>
            <a:solidFill>
              <a:srgbClr val="90C2AE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9.29878645486161E-2"/>
                  <c:y val="4.7034218420175473E-2"/>
                </c:manualLayout>
              </c:layout>
              <c:showVal val="1"/>
            </c:dLbl>
            <c:dLbl>
              <c:idx val="1"/>
              <c:layout>
                <c:manualLayout>
                  <c:x val="3.3914943983400746E-2"/>
                  <c:y val="-3.2922082731548244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-43.6</c:v>
                </c:pt>
                <c:pt idx="1">
                  <c:v>14.4</c:v>
                </c:pt>
              </c:numCache>
            </c:numRef>
          </c:val>
        </c:ser>
        <c:shape val="box"/>
        <c:axId val="171909888"/>
        <c:axId val="171911424"/>
        <c:axId val="0"/>
      </c:bar3DChart>
      <c:catAx>
        <c:axId val="171909888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171911424"/>
        <c:crosses val="autoZero"/>
        <c:auto val="1"/>
        <c:lblAlgn val="ctr"/>
        <c:lblOffset val="200"/>
      </c:catAx>
      <c:valAx>
        <c:axId val="171911424"/>
        <c:scaling>
          <c:orientation val="minMax"/>
        </c:scaling>
        <c:axPos val="l"/>
        <c:majorGridlines/>
        <c:numFmt formatCode="#,##0.0" sourceLinked="1"/>
        <c:tickLblPos val="none"/>
        <c:crossAx val="171909888"/>
        <c:crossesAt val="1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08.12.2025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50000">
              <a:srgbClr val="F0EBD5">
                <a:alpha val="5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071538" y="1071546"/>
          <a:ext cx="710200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Исполнение бюджета Краснобаковского муниципального округа Нижегородской области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Данные на 01.11.2025 года, млн.рублей</a:t>
            </a:r>
            <a:endParaRPr lang="ru-RU" sz="1700" b="1" i="1" dirty="0">
              <a:solidFill>
                <a:srgbClr val="47316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11584</TotalTime>
  <Words>16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Краснобаковского муниципального округа Нижегородской области Данные на 01.11.2025 года, млн.рублей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1982</cp:revision>
  <dcterms:created xsi:type="dcterms:W3CDTF">2013-11-18T11:27:07Z</dcterms:created>
  <dcterms:modified xsi:type="dcterms:W3CDTF">2025-12-08T07:01:43Z</dcterms:modified>
</cp:coreProperties>
</file>