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01.04.2021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944583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11088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1871</cp:revision>
  <dcterms:created xsi:type="dcterms:W3CDTF">2013-11-18T11:27:07Z</dcterms:created>
  <dcterms:modified xsi:type="dcterms:W3CDTF">2021-04-08T10:34:15Z</dcterms:modified>
</cp:coreProperties>
</file>