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>
        <p:scale>
          <a:sx n="80" d="100"/>
          <a:sy n="80" d="100"/>
        </p:scale>
        <p:origin x="-2526" y="-7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14.07.2022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14.07.2022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14.07.2022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14.07.2022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14.07.2022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14.07.2022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14.07.2022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14.07.2022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14.07.2022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14.07.2022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14.07.2022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14.07.2022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14.07.2022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14.07.2022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ECE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  <a:alpha val="58000"/>
                </a:srgbClr>
              </a:gs>
              <a:gs pos="4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57958"/>
            <a:ext cx="9144000" cy="285728"/>
          </a:xfrm>
          <a:prstGeom prst="rect">
            <a:avLst/>
          </a:prstGeom>
          <a:solidFill>
            <a:srgbClr val="EFE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9144000" cy="2142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</a:srgbClr>
              </a:gs>
              <a:gs pos="51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2844" y="0"/>
            <a:ext cx="8858312" cy="8572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Исполнение районного бюджета</a:t>
            </a:r>
          </a:p>
          <a:p>
            <a:pPr lvl="0" algn="ctr">
              <a:spcBef>
                <a:spcPct val="0"/>
              </a:spcBef>
            </a:pP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Данные на 01.07.2022 года, млн.рублей</a:t>
            </a:r>
            <a:endParaRPr lang="ru-RU" sz="1400" b="1" cap="all" dirty="0">
              <a:ln w="0"/>
              <a:solidFill>
                <a:srgbClr val="2C57A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4413" y="944583"/>
            <a:ext cx="71151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11221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Администратор</cp:lastModifiedBy>
  <cp:revision>1880</cp:revision>
  <dcterms:created xsi:type="dcterms:W3CDTF">2013-11-18T11:27:07Z</dcterms:created>
  <dcterms:modified xsi:type="dcterms:W3CDTF">2022-07-14T13:40:13Z</dcterms:modified>
</cp:coreProperties>
</file>