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03.03.2022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01.11.2021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11108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1888</cp:revision>
  <dcterms:created xsi:type="dcterms:W3CDTF">2013-11-18T11:27:07Z</dcterms:created>
  <dcterms:modified xsi:type="dcterms:W3CDTF">2022-03-03T13:02:27Z</dcterms:modified>
</cp:coreProperties>
</file>