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1E-2"/>
                  <c:y val="-1.8813094841313927E-2"/>
                </c:manualLayout>
              </c:layout>
              <c:showVal val="1"/>
            </c:dLbl>
            <c:dLbl>
              <c:idx val="1"/>
              <c:layout>
                <c:manualLayout>
                  <c:x val="2.9994218531619685E-2"/>
                  <c:y val="-2.3516275969336739E-2"/>
                </c:manualLayout>
              </c:layout>
              <c:showVal val="1"/>
            </c:dLbl>
            <c:dLbl>
              <c:idx val="2"/>
              <c:layout>
                <c:manualLayout>
                  <c:x val="-1.8729482368233585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939.8</c:v>
                </c:pt>
                <c:pt idx="1">
                  <c:v>859.9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74E-2"/>
                  <c:y val="-2.1164500240713993E-2"/>
                </c:manualLayout>
              </c:layout>
              <c:showVal val="1"/>
            </c:dLbl>
            <c:dLbl>
              <c:idx val="1"/>
              <c:layout>
                <c:manualLayout>
                  <c:x val="3.5654031074618141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976.5</c:v>
                </c:pt>
                <c:pt idx="1">
                  <c:v>829.3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7.0549568566455282E-3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2.5867311039514149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-36.700000000000003</c:v>
                </c:pt>
                <c:pt idx="1">
                  <c:v>30.6</c:v>
                </c:pt>
              </c:numCache>
            </c:numRef>
          </c:val>
        </c:ser>
        <c:shape val="box"/>
        <c:axId val="155403008"/>
        <c:axId val="155404544"/>
        <c:axId val="0"/>
      </c:bar3DChart>
      <c:catAx>
        <c:axId val="15540300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55404544"/>
        <c:crosses val="autoZero"/>
        <c:auto val="1"/>
        <c:lblAlgn val="ctr"/>
        <c:lblOffset val="400"/>
      </c:catAx>
      <c:valAx>
        <c:axId val="155404544"/>
        <c:scaling>
          <c:orientation val="minMax"/>
        </c:scaling>
        <c:axPos val="l"/>
        <c:majorGridlines/>
        <c:numFmt formatCode="#,##0.0" sourceLinked="1"/>
        <c:tickLblPos val="none"/>
        <c:crossAx val="155403008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07.02.2024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11459</TotalTime>
  <Words>14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01.12.2023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1951</cp:revision>
  <dcterms:created xsi:type="dcterms:W3CDTF">2013-11-18T11:27:07Z</dcterms:created>
  <dcterms:modified xsi:type="dcterms:W3CDTF">2024-02-07T06:23:43Z</dcterms:modified>
</cp:coreProperties>
</file>