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83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1.8192757478806665E-2"/>
                  <c:y val="-2.3515905640114052E-2"/>
                </c:manualLayout>
              </c:layout>
              <c:showVal val="1"/>
            </c:dLbl>
            <c:dLbl>
              <c:idx val="1"/>
              <c:layout>
                <c:manualLayout>
                  <c:x val="2.1053077709637373E-2"/>
                  <c:y val="-1.8812724512091251E-2"/>
                </c:manualLayout>
              </c:layout>
              <c:showVal val="1"/>
            </c:dLbl>
            <c:dLbl>
              <c:idx val="2"/>
              <c:layout>
                <c:manualLayout>
                  <c:x val="-1.8729482368233658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12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1238.0999999999999</c:v>
                </c:pt>
                <c:pt idx="1">
                  <c:v>1187.7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3231474730646374E-2"/>
                  <c:y val="-1.6461504277302558E-2"/>
                </c:manualLayout>
              </c:layout>
              <c:showVal val="1"/>
            </c:dLbl>
            <c:dLbl>
              <c:idx val="1"/>
              <c:layout>
                <c:manualLayout>
                  <c:x val="4.4595171896600429E-2"/>
                  <c:y val="-3.0570862496759627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1281.7</c:v>
                </c:pt>
                <c:pt idx="1">
                  <c:v>1215.7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9.2987864548616156E-2"/>
                  <c:y val="4.7034218420175473E-2"/>
                </c:manualLayout>
              </c:layout>
              <c:showVal val="1"/>
            </c:dLbl>
            <c:dLbl>
              <c:idx val="1"/>
              <c:layout>
                <c:manualLayout>
                  <c:x val="8.7561788915294592E-2"/>
                  <c:y val="4.2329185646039325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-43.6</c:v>
                </c:pt>
                <c:pt idx="1">
                  <c:v>-28</c:v>
                </c:pt>
              </c:numCache>
            </c:numRef>
          </c:val>
        </c:ser>
        <c:shape val="box"/>
        <c:axId val="169899904"/>
        <c:axId val="169901440"/>
        <c:axId val="0"/>
      </c:bar3DChart>
      <c:catAx>
        <c:axId val="16989990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69901440"/>
        <c:crosses val="autoZero"/>
        <c:auto val="1"/>
        <c:lblAlgn val="ctr"/>
        <c:lblOffset val="200"/>
      </c:catAx>
      <c:valAx>
        <c:axId val="169901440"/>
        <c:scaling>
          <c:orientation val="minMax"/>
        </c:scaling>
        <c:axPos val="l"/>
        <c:majorGridlines/>
        <c:numFmt formatCode="#,##0.0" sourceLinked="1"/>
        <c:tickLblPos val="none"/>
        <c:crossAx val="169899904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02.02.2026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01.01.2026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11586</TotalTime>
  <Words>19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01.01.2026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1983</cp:revision>
  <dcterms:created xsi:type="dcterms:W3CDTF">2013-11-18T11:27:07Z</dcterms:created>
  <dcterms:modified xsi:type="dcterms:W3CDTF">2026-02-02T06:03:10Z</dcterms:modified>
</cp:coreProperties>
</file>