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8994E-2"/>
                  <c:y val="-2.3515905640114073E-2"/>
                </c:manualLayout>
              </c:layout>
              <c:showVal val="1"/>
            </c:dLbl>
            <c:dLbl>
              <c:idx val="1"/>
              <c:layout>
                <c:manualLayout>
                  <c:x val="2.9994218531619852E-2"/>
                  <c:y val="-2.3515905640114219E-2"/>
                </c:manualLayout>
              </c:layout>
              <c:showVal val="1"/>
            </c:dLbl>
            <c:dLbl>
              <c:idx val="2"/>
              <c:layout>
                <c:manualLayout>
                  <c:x val="-1.872948236823357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784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1028.0999999999999</c:v>
                </c:pt>
                <c:pt idx="1">
                  <c:v>57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396084371702514E-2"/>
                  <c:y val="-3.292263822538237E-2"/>
                </c:manualLayout>
              </c:layout>
              <c:showVal val="1"/>
            </c:dLbl>
            <c:dLbl>
              <c:idx val="1"/>
              <c:layout>
                <c:manualLayout>
                  <c:x val="2.850111841703229E-2"/>
                  <c:y val="-1.4109543384068359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1030.7</c:v>
                </c:pt>
                <c:pt idx="1">
                  <c:v>56.8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6.616444208266907E-2"/>
                  <c:y val="3.9977409917416593E-2"/>
                </c:manualLayout>
              </c:layout>
              <c:showVal val="1"/>
            </c:dLbl>
            <c:dLbl>
              <c:idx val="1"/>
              <c:layout>
                <c:manualLayout>
                  <c:x val="9.6502929737276893E-2"/>
                  <c:y val="-1.1757582490834351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-2.6</c:v>
                </c:pt>
                <c:pt idx="1">
                  <c:v>0.2</c:v>
                </c:pt>
              </c:numCache>
            </c:numRef>
          </c:val>
        </c:ser>
        <c:shape val="box"/>
        <c:axId val="118951296"/>
        <c:axId val="119006336"/>
        <c:axId val="0"/>
      </c:bar3DChart>
      <c:catAx>
        <c:axId val="11895129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19006336"/>
        <c:crosses val="autoZero"/>
        <c:auto val="1"/>
        <c:lblAlgn val="ctr"/>
        <c:lblOffset val="400"/>
      </c:catAx>
      <c:valAx>
        <c:axId val="119006336"/>
        <c:scaling>
          <c:orientation val="minMax"/>
        </c:scaling>
        <c:axPos val="l"/>
        <c:majorGridlines/>
        <c:numFmt formatCode="#,##0.0" sourceLinked="1"/>
        <c:tickLblPos val="none"/>
        <c:crossAx val="118951296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15.04.2026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01.02.2026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11476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01.02.2026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1956</cp:revision>
  <dcterms:created xsi:type="dcterms:W3CDTF">2013-11-18T11:27:07Z</dcterms:created>
  <dcterms:modified xsi:type="dcterms:W3CDTF">2026-04-15T08:09:01Z</dcterms:modified>
</cp:coreProperties>
</file>