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3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8192616673439403E-2"/>
                  <c:y val="-2.351590564011408E-2"/>
                </c:manualLayout>
              </c:layout>
              <c:showVal val="1"/>
            </c:dLbl>
            <c:dLbl>
              <c:idx val="1"/>
              <c:layout>
                <c:manualLayout>
                  <c:x val="3.8935359353601984E-2"/>
                  <c:y val="-3.057086249675962E-2"/>
                </c:manualLayout>
              </c:layout>
              <c:showVal val="1"/>
            </c:dLbl>
            <c:dLbl>
              <c:idx val="2"/>
              <c:layout>
                <c:manualLayout>
                  <c:x val="-1.872948236823356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87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1043.4000000000001</c:v>
                </c:pt>
                <c:pt idx="1">
                  <c:v>132.30000000000001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717E-2"/>
                  <c:y val="-2.3516090804725401E-2"/>
                </c:manualLayout>
              </c:layout>
              <c:showVal val="1"/>
            </c:dLbl>
            <c:dLbl>
              <c:idx val="1"/>
              <c:layout>
                <c:manualLayout>
                  <c:x val="3.5654031074618113E-2"/>
                  <c:y val="-2.1164685405325335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1056.2</c:v>
                </c:pt>
                <c:pt idx="1">
                  <c:v>129.19999999999999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7.6893811069047899E-2"/>
                  <c:y val="4.2329185646039262E-2"/>
                </c:manualLayout>
              </c:layout>
              <c:showVal val="1"/>
            </c:dLbl>
            <c:dLbl>
              <c:idx val="1"/>
              <c:layout>
                <c:manualLayout>
                  <c:x val="0.10186761423046622"/>
                  <c:y val="-9.4059919268229663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-12.8</c:v>
                </c:pt>
                <c:pt idx="1">
                  <c:v>3.1</c:v>
                </c:pt>
              </c:numCache>
            </c:numRef>
          </c:val>
        </c:ser>
        <c:shape val="box"/>
        <c:axId val="104398208"/>
        <c:axId val="118219904"/>
        <c:axId val="0"/>
      </c:bar3DChart>
      <c:catAx>
        <c:axId val="10439820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18219904"/>
        <c:crosses val="autoZero"/>
        <c:auto val="1"/>
        <c:lblAlgn val="ctr"/>
        <c:lblOffset val="400"/>
      </c:catAx>
      <c:valAx>
        <c:axId val="118219904"/>
        <c:scaling>
          <c:orientation val="minMax"/>
        </c:scaling>
        <c:axPos val="l"/>
        <c:majorGridlines/>
        <c:numFmt formatCode="#,##0.0" sourceLinked="1"/>
        <c:tickLblPos val="none"/>
        <c:crossAx val="10439820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.2026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11475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01.03.2026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1957</cp:revision>
  <dcterms:created xsi:type="dcterms:W3CDTF">2013-11-18T11:27:07Z</dcterms:created>
  <dcterms:modified xsi:type="dcterms:W3CDTF">2026-04-15T08:10:34Z</dcterms:modified>
</cp:coreProperties>
</file>