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9005E-2"/>
                  <c:y val="-1.8812724512091261E-2"/>
                </c:manualLayout>
              </c:layout>
              <c:showVal val="1"/>
            </c:dLbl>
            <c:dLbl>
              <c:idx val="1"/>
              <c:layout>
                <c:manualLayout>
                  <c:x val="2.9994218531619675E-2"/>
                  <c:y val="-2.8219271932748213E-2"/>
                </c:manualLayout>
              </c:layout>
              <c:showVal val="1"/>
            </c:dLbl>
            <c:dLbl>
              <c:idx val="2"/>
              <c:layout>
                <c:manualLayout>
                  <c:x val="-1.8729482368233574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05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1054.5</c:v>
                </c:pt>
                <c:pt idx="1">
                  <c:v>356.5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81E-2"/>
                  <c:y val="-2.351609080472539E-2"/>
                </c:manualLayout>
              </c:layout>
              <c:showVal val="1"/>
            </c:dLbl>
            <c:dLbl>
              <c:idx val="1"/>
              <c:layout>
                <c:manualLayout>
                  <c:x val="3.5654031074618113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1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1068.2</c:v>
                </c:pt>
                <c:pt idx="1">
                  <c:v>323.2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7.3317354740254928E-2"/>
                  <c:y val="3.9977595082027848E-2"/>
                </c:manualLayout>
              </c:layout>
              <c:showVal val="1"/>
            </c:dLbl>
            <c:dLbl>
              <c:idx val="1"/>
              <c:layout>
                <c:manualLayout>
                  <c:x val="3.3914943983400739E-2"/>
                  <c:y val="-2.1164129911491317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-13.7</c:v>
                </c:pt>
                <c:pt idx="1">
                  <c:v>33.299999999999997</c:v>
                </c:pt>
              </c:numCache>
            </c:numRef>
          </c:val>
        </c:ser>
        <c:shape val="box"/>
        <c:axId val="104775040"/>
        <c:axId val="105047168"/>
        <c:axId val="0"/>
      </c:bar3DChart>
      <c:catAx>
        <c:axId val="104775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05047168"/>
        <c:crosses val="autoZero"/>
        <c:auto val="1"/>
        <c:lblAlgn val="ctr"/>
        <c:lblOffset val="400"/>
      </c:catAx>
      <c:valAx>
        <c:axId val="105047168"/>
        <c:scaling>
          <c:orientation val="minMax"/>
        </c:scaling>
        <c:axPos val="l"/>
        <c:majorGridlines/>
        <c:numFmt formatCode="#,##0.0" sourceLinked="1"/>
        <c:tickLblPos val="none"/>
        <c:crossAx val="104775040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14.05.2026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01.05.2026 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11476</TotalTime>
  <Words>16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01.05.2026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1957</cp:revision>
  <dcterms:created xsi:type="dcterms:W3CDTF">2013-11-18T11:27:07Z</dcterms:created>
  <dcterms:modified xsi:type="dcterms:W3CDTF">2026-05-14T07:56:21Z</dcterms:modified>
</cp:coreProperties>
</file>