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4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9012E-2"/>
                  <c:y val="-1.8812724512091261E-2"/>
                </c:manualLayout>
              </c:layout>
              <c:showVal val="1"/>
            </c:dLbl>
            <c:dLbl>
              <c:idx val="1"/>
              <c:layout>
                <c:manualLayout>
                  <c:x val="2.9994218531619675E-2"/>
                  <c:y val="-3.5274043624782432E-2"/>
                </c:manualLayout>
              </c:layout>
              <c:showVal val="1"/>
            </c:dLbl>
            <c:dLbl>
              <c:idx val="2"/>
              <c:layout>
                <c:manualLayout>
                  <c:x val="-1.872948236823358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2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1049.4000000000001</c:v>
                </c:pt>
                <c:pt idx="1">
                  <c:v>412.4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2172615552628683E-2"/>
                  <c:y val="-2.5867681368736808E-2"/>
                </c:manualLayout>
              </c:layout>
              <c:showVal val="1"/>
            </c:dLbl>
            <c:dLbl>
              <c:idx val="1"/>
              <c:layout>
                <c:manualLayout>
                  <c:x val="3.5654031074618113E-2"/>
                  <c:y val="-3.5273858460171094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1071.4000000000001</c:v>
                </c:pt>
                <c:pt idx="1">
                  <c:v>409.4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5.543507309629031E-2"/>
                  <c:y val="1.4110654371736473E-2"/>
                </c:manualLayout>
              </c:layout>
              <c:showVal val="1"/>
            </c:dLbl>
            <c:dLbl>
              <c:idx val="1"/>
              <c:layout>
                <c:manualLayout>
                  <c:x val="3.3914943983400739E-2"/>
                  <c:y val="-3.7625449024182502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-22</c:v>
                </c:pt>
                <c:pt idx="1">
                  <c:v>3</c:v>
                </c:pt>
              </c:numCache>
            </c:numRef>
          </c:val>
        </c:ser>
        <c:shape val="box"/>
        <c:axId val="97656192"/>
        <c:axId val="97703040"/>
        <c:axId val="0"/>
      </c:bar3DChart>
      <c:catAx>
        <c:axId val="9765619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97703040"/>
        <c:crosses val="autoZero"/>
        <c:auto val="1"/>
        <c:lblAlgn val="ctr"/>
        <c:lblOffset val="400"/>
      </c:catAx>
      <c:valAx>
        <c:axId val="97703040"/>
        <c:scaling>
          <c:orientation val="minMax"/>
        </c:scaling>
        <c:axPos val="l"/>
        <c:majorGridlines/>
        <c:numFmt formatCode="#,##0.0" sourceLinked="1"/>
        <c:tickLblPos val="none"/>
        <c:crossAx val="97656192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22.06.2026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01.06.2026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11479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01.06.2026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1958</cp:revision>
  <dcterms:created xsi:type="dcterms:W3CDTF">2013-11-18T11:27:07Z</dcterms:created>
  <dcterms:modified xsi:type="dcterms:W3CDTF">2026-06-22T12:03:07Z</dcterms:modified>
</cp:coreProperties>
</file>