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2.7133898300788994E-2"/>
                  <c:y val="-3.2922267896159728E-2"/>
                </c:manualLayout>
              </c:layout>
              <c:showVal val="1"/>
            </c:dLbl>
            <c:dLbl>
              <c:idx val="1"/>
              <c:layout>
                <c:manualLayout>
                  <c:x val="2.9994218531619696E-2"/>
                  <c:y val="-2.1164315076102658E-2"/>
                </c:manualLayout>
              </c:layout>
              <c:showVal val="1"/>
            </c:dLbl>
            <c:dLbl>
              <c:idx val="2"/>
              <c:layout>
                <c:manualLayout>
                  <c:x val="-1.8729482368233619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815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1208.7</c:v>
                </c:pt>
                <c:pt idx="1">
                  <c:v>485.5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2172615552628703E-2"/>
                  <c:y val="-3.0571047661370965E-2"/>
                </c:manualLayout>
              </c:layout>
              <c:showVal val="1"/>
            </c:dLbl>
            <c:dLbl>
              <c:idx val="1"/>
              <c:layout>
                <c:manualLayout>
                  <c:x val="3.3865802910221662E-2"/>
                  <c:y val="-1.4109728548679779E-2"/>
                </c:manualLayout>
              </c:layout>
              <c:showVal val="1"/>
            </c:dLbl>
            <c:dLbl>
              <c:idx val="2"/>
              <c:layout>
                <c:manualLayout>
                  <c:x val="2.653343335499601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1238.4000000000001</c:v>
                </c:pt>
                <c:pt idx="1">
                  <c:v>471.4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9.2987864548616031E-2"/>
                  <c:y val="4.2329741139873367E-2"/>
                </c:manualLayout>
              </c:layout>
              <c:showVal val="1"/>
            </c:dLbl>
            <c:dLbl>
              <c:idx val="1"/>
              <c:layout>
                <c:manualLayout>
                  <c:x val="3.3914943983400746E-2"/>
                  <c:y val="-3.5273673295559763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-29.7</c:v>
                </c:pt>
                <c:pt idx="1">
                  <c:v>14.1</c:v>
                </c:pt>
              </c:numCache>
            </c:numRef>
          </c:val>
        </c:ser>
        <c:shape val="box"/>
        <c:axId val="85728640"/>
        <c:axId val="85775488"/>
        <c:axId val="0"/>
      </c:bar3DChart>
      <c:catAx>
        <c:axId val="85728640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85775488"/>
        <c:crosses val="autoZero"/>
        <c:auto val="1"/>
        <c:lblAlgn val="ctr"/>
        <c:lblOffset val="200"/>
      </c:catAx>
      <c:valAx>
        <c:axId val="85775488"/>
        <c:scaling>
          <c:orientation val="minMax"/>
        </c:scaling>
        <c:axPos val="l"/>
        <c:majorGridlines/>
        <c:numFmt formatCode="#,##0.0" sourceLinked="1"/>
        <c:tickLblPos val="none"/>
        <c:crossAx val="85728640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01.07.2025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11570</TotalTime>
  <Words>16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01.07.2025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1974</cp:revision>
  <dcterms:created xsi:type="dcterms:W3CDTF">2013-11-18T11:27:07Z</dcterms:created>
  <dcterms:modified xsi:type="dcterms:W3CDTF">2025-08-15T07:52:25Z</dcterms:modified>
</cp:coreProperties>
</file>