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9015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675E-2"/>
                  <c:y val="-3.0571047661370958E-2"/>
                </c:manualLayout>
              </c:layout>
              <c:showVal val="1"/>
            </c:dLbl>
            <c:dLbl>
              <c:idx val="2"/>
              <c:layout>
                <c:manualLayout>
                  <c:x val="-1.8729482368233585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5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1053.8</c:v>
                </c:pt>
                <c:pt idx="1">
                  <c:v>514.29999999999995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74E-2"/>
                  <c:y val="-2.1164500240713993E-2"/>
                </c:manualLayout>
              </c:layout>
              <c:showVal val="1"/>
            </c:dLbl>
            <c:dLbl>
              <c:idx val="1"/>
              <c:layout>
                <c:manualLayout>
                  <c:x val="3.5654031074618113E-2"/>
                  <c:y val="-1.8812724512091251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1081.8</c:v>
                </c:pt>
                <c:pt idx="1">
                  <c:v>489.3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5.543507309629031E-2"/>
                  <c:y val="2.3543680331814983E-3"/>
                </c:manualLayout>
              </c:layout>
              <c:showVal val="1"/>
            </c:dLbl>
            <c:dLbl>
              <c:idx val="1"/>
              <c:layout>
                <c:manualLayout>
                  <c:x val="4.1067856640986583E-2"/>
                  <c:y val="-2.8219086768136874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-28</c:v>
                </c:pt>
                <c:pt idx="1">
                  <c:v>25</c:v>
                </c:pt>
              </c:numCache>
            </c:numRef>
          </c:val>
        </c:ser>
        <c:shape val="box"/>
        <c:axId val="76795264"/>
        <c:axId val="112841856"/>
        <c:axId val="0"/>
      </c:bar3DChart>
      <c:catAx>
        <c:axId val="7679526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12841856"/>
        <c:crosses val="autoZero"/>
        <c:auto val="1"/>
        <c:lblAlgn val="ctr"/>
        <c:lblOffset val="400"/>
      </c:catAx>
      <c:valAx>
        <c:axId val="112841856"/>
        <c:scaling>
          <c:orientation val="minMax"/>
        </c:scaling>
        <c:axPos val="l"/>
        <c:majorGridlines/>
        <c:numFmt formatCode="#,##0.0" sourceLinked="1"/>
        <c:tickLblPos val="none"/>
        <c:crossAx val="76795264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03.07.2026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01.07.2026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11482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01.07.2026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1959</cp:revision>
  <dcterms:created xsi:type="dcterms:W3CDTF">2013-11-18T11:27:07Z</dcterms:created>
  <dcterms:modified xsi:type="dcterms:W3CDTF">2026-07-03T11:39:49Z</dcterms:modified>
</cp:coreProperties>
</file>