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8E-2"/>
                  <c:y val="-3.2922267896159742E-2"/>
                </c:manualLayout>
              </c:layout>
              <c:showVal val="1"/>
            </c:dLbl>
            <c:dLbl>
              <c:idx val="1"/>
              <c:layout>
                <c:manualLayout>
                  <c:x val="2.9994218531619699E-2"/>
                  <c:y val="-2.1164315076102662E-2"/>
                </c:manualLayout>
              </c:layout>
              <c:showVal val="1"/>
            </c:dLbl>
            <c:dLbl>
              <c:idx val="2"/>
              <c:layout>
                <c:manualLayout>
                  <c:x val="-1.8729482368233623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9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1210.8</c:v>
                </c:pt>
                <c:pt idx="1">
                  <c:v>574.9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717E-2"/>
                  <c:y val="-3.0571047661370983E-2"/>
                </c:manualLayout>
              </c:layout>
              <c:showVal val="1"/>
            </c:dLbl>
            <c:dLbl>
              <c:idx val="1"/>
              <c:layout>
                <c:manualLayout>
                  <c:x val="3.3865802910221669E-2"/>
                  <c:y val="-1.4109728548679781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1240.5</c:v>
                </c:pt>
                <c:pt idx="1">
                  <c:v>555.70000000000005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059E-2"/>
                  <c:y val="4.2329741139873381E-2"/>
                </c:manualLayout>
              </c:layout>
              <c:showVal val="1"/>
            </c:dLbl>
            <c:dLbl>
              <c:idx val="1"/>
              <c:layout>
                <c:manualLayout>
                  <c:x val="3.3914943983400739E-2"/>
                  <c:y val="-3.292208273154834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-29.7</c:v>
                </c:pt>
                <c:pt idx="1">
                  <c:v>19.2</c:v>
                </c:pt>
              </c:numCache>
            </c:numRef>
          </c:val>
        </c:ser>
        <c:shape val="box"/>
        <c:axId val="105573760"/>
        <c:axId val="109425792"/>
        <c:axId val="0"/>
      </c:bar3DChart>
      <c:catAx>
        <c:axId val="10557376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09425792"/>
        <c:crosses val="autoZero"/>
        <c:auto val="1"/>
        <c:lblAlgn val="ctr"/>
        <c:lblOffset val="200"/>
      </c:catAx>
      <c:valAx>
        <c:axId val="109425792"/>
        <c:scaling>
          <c:orientation val="minMax"/>
        </c:scaling>
        <c:axPos val="l"/>
        <c:majorGridlines/>
        <c:numFmt formatCode="#,##0.0" sourceLinked="1"/>
        <c:tickLblPos val="none"/>
        <c:crossAx val="10557376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15.08.2025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01.08.2025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11572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01.08.2025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1975</cp:revision>
  <dcterms:created xsi:type="dcterms:W3CDTF">2013-11-18T11:27:07Z</dcterms:created>
  <dcterms:modified xsi:type="dcterms:W3CDTF">2025-08-15T07:54:29Z</dcterms:modified>
</cp:coreProperties>
</file>