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9001E-2"/>
                  <c:y val="-3.2922267896159749E-2"/>
                </c:manualLayout>
              </c:layout>
              <c:showVal val="1"/>
            </c:dLbl>
            <c:dLbl>
              <c:idx val="1"/>
              <c:layout>
                <c:manualLayout>
                  <c:x val="2.9994218531619675E-2"/>
                  <c:y val="-2.5867681368736808E-2"/>
                </c:manualLayout>
              </c:layout>
              <c:showVal val="1"/>
            </c:dLbl>
            <c:dLbl>
              <c:idx val="2"/>
              <c:layout>
                <c:manualLayout>
                  <c:x val="-1.8729482368233626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25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1205.8</c:v>
                </c:pt>
                <c:pt idx="1">
                  <c:v>651.4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4.2172615552628683E-2"/>
                  <c:y val="-2.5867866533348147E-2"/>
                </c:manualLayout>
              </c:layout>
              <c:showVal val="1"/>
            </c:dLbl>
            <c:dLbl>
              <c:idx val="1"/>
              <c:layout>
                <c:manualLayout>
                  <c:x val="3.3865802910221655E-2"/>
                  <c:y val="-1.8813094841313927E-2"/>
                </c:manualLayout>
              </c:layout>
              <c:showVal val="1"/>
            </c:dLbl>
            <c:dLbl>
              <c:idx val="2"/>
              <c:layout>
                <c:manualLayout>
                  <c:x val="2.65334333549960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1246.5999999999999</c:v>
                </c:pt>
                <c:pt idx="1">
                  <c:v>646.4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9.29878645486161E-2"/>
                  <c:y val="4.2329741139873388E-2"/>
                </c:manualLayout>
              </c:layout>
              <c:showVal val="1"/>
            </c:dLbl>
            <c:dLbl>
              <c:idx val="1"/>
              <c:layout>
                <c:manualLayout>
                  <c:x val="3.3914943983400746E-2"/>
                  <c:y val="-3.2922082731548348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-40.799999999999997</c:v>
                </c:pt>
                <c:pt idx="1">
                  <c:v>5</c:v>
                </c:pt>
              </c:numCache>
            </c:numRef>
          </c:val>
        </c:ser>
        <c:shape val="box"/>
        <c:axId val="74907008"/>
        <c:axId val="75158656"/>
        <c:axId val="0"/>
      </c:bar3DChart>
      <c:catAx>
        <c:axId val="74907008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75158656"/>
        <c:crosses val="autoZero"/>
        <c:auto val="1"/>
        <c:lblAlgn val="ctr"/>
        <c:lblOffset val="200"/>
      </c:catAx>
      <c:valAx>
        <c:axId val="75158656"/>
        <c:scaling>
          <c:orientation val="minMax"/>
        </c:scaling>
        <c:axPos val="l"/>
        <c:majorGridlines/>
        <c:numFmt formatCode="#,##0.0" sourceLinked="1"/>
        <c:tickLblPos val="none"/>
        <c:crossAx val="74907008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16.10.2025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01.09.2025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11575</TotalTime>
  <Words>16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01.09.2025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1976</cp:revision>
  <dcterms:created xsi:type="dcterms:W3CDTF">2013-11-18T11:27:07Z</dcterms:created>
  <dcterms:modified xsi:type="dcterms:W3CDTF">2025-10-16T11:51:36Z</dcterms:modified>
</cp:coreProperties>
</file>