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1.8192757478806665E-2"/>
                  <c:y val="-2.3515905640114052E-2"/>
                </c:manualLayout>
              </c:layout>
              <c:showVal val="1"/>
            </c:dLbl>
            <c:dLbl>
              <c:idx val="1"/>
              <c:layout>
                <c:manualLayout>
                  <c:x val="2.9994218531619678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-1.872948236823365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2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1229.3</c:v>
                </c:pt>
                <c:pt idx="1">
                  <c:v>986.9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74E-2"/>
                  <c:y val="-1.6461504277302544E-2"/>
                </c:manualLayout>
              </c:layout>
              <c:showVal val="1"/>
            </c:dLbl>
            <c:dLbl>
              <c:idx val="1"/>
              <c:layout>
                <c:manualLayout>
                  <c:x val="3.5654031074618127E-2"/>
                  <c:y val="-1.4109728548679777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1272.9000000000001</c:v>
                </c:pt>
                <c:pt idx="1">
                  <c:v>951.8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128E-2"/>
                  <c:y val="4.7034218420175473E-2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2.5867311039514149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-43.6</c:v>
                </c:pt>
                <c:pt idx="1">
                  <c:v>35.1</c:v>
                </c:pt>
              </c:numCache>
            </c:numRef>
          </c:val>
        </c:ser>
        <c:shape val="box"/>
        <c:axId val="159548544"/>
        <c:axId val="159550080"/>
        <c:axId val="0"/>
      </c:bar3DChart>
      <c:catAx>
        <c:axId val="15954854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59550080"/>
        <c:crosses val="autoZero"/>
        <c:auto val="1"/>
        <c:lblAlgn val="ctr"/>
        <c:lblOffset val="200"/>
      </c:catAx>
      <c:valAx>
        <c:axId val="159550080"/>
        <c:scaling>
          <c:orientation val="minMax"/>
        </c:scaling>
        <c:axPos val="l"/>
        <c:majorGridlines/>
        <c:numFmt formatCode="#,##0.0" sourceLinked="1"/>
        <c:tickLblPos val="none"/>
        <c:crossAx val="159548544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08.12.2025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01.12.2025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11584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01.12.2025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1982</cp:revision>
  <dcterms:created xsi:type="dcterms:W3CDTF">2013-11-18T11:27:07Z</dcterms:created>
  <dcterms:modified xsi:type="dcterms:W3CDTF">2025-12-08T07:02:12Z</dcterms:modified>
</cp:coreProperties>
</file>