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01.01.2020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000108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11113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1883</cp:revision>
  <dcterms:created xsi:type="dcterms:W3CDTF">2013-11-18T11:27:07Z</dcterms:created>
  <dcterms:modified xsi:type="dcterms:W3CDTF">2020-04-09T11:04:54Z</dcterms:modified>
</cp:coreProperties>
</file>