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 varScale="1">
        <p:scale>
          <a:sx n="113" d="100"/>
          <a:sy n="113" d="100"/>
        </p:scale>
        <p:origin x="-15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071546"/>
            <a:ext cx="711517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500034" y="0"/>
            <a:ext cx="8229600" cy="99412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Исполнение районного бюджета</a:t>
            </a:r>
          </a:p>
          <a:p>
            <a:pPr lvl="0" algn="ctr">
              <a:spcBef>
                <a:spcPct val="0"/>
              </a:spcBef>
            </a:pP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Данные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на 01.02.2019 года, млн.рублей</a:t>
            </a:r>
            <a:endParaRPr lang="ru-RU" sz="1400" b="1" cap="all" dirty="0">
              <a:ln w="0"/>
              <a:solidFill>
                <a:srgbClr val="2C57A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11078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Администратор</cp:lastModifiedBy>
  <cp:revision>1864</cp:revision>
  <dcterms:created xsi:type="dcterms:W3CDTF">2013-11-18T11:27:07Z</dcterms:created>
  <dcterms:modified xsi:type="dcterms:W3CDTF">2020-04-09T10:15:46Z</dcterms:modified>
</cp:coreProperties>
</file>