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2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970" y="-11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3.4286810958374922E-2"/>
                  <c:y val="-1.8812724512091261E-2"/>
                </c:manualLayout>
              </c:layout>
              <c:showVal val="1"/>
            </c:dLbl>
            <c:dLbl>
              <c:idx val="1"/>
              <c:layout>
                <c:manualLayout>
                  <c:x val="2.9994218531619803E-2"/>
                  <c:y val="-2.3515905640114177E-2"/>
                </c:manualLayout>
              </c:layout>
              <c:showVal val="1"/>
            </c:dLbl>
            <c:dLbl>
              <c:idx val="2"/>
              <c:layout>
                <c:manualLayout>
                  <c:x val="-1.872948236823354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72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870.1</c:v>
                </c:pt>
                <c:pt idx="1">
                  <c:v>40.5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4.0384387388232308E-2"/>
                  <c:y val="-2.1164500240713993E-2"/>
                </c:manualLayout>
              </c:layout>
              <c:showVal val="1"/>
            </c:dLbl>
            <c:dLbl>
              <c:idx val="1"/>
              <c:layout>
                <c:manualLayout>
                  <c:x val="3.7442259239014612E-2"/>
                  <c:y val="-2.8219086768136791E-2"/>
                </c:manualLayout>
              </c:layout>
              <c:showVal val="1"/>
            </c:dLbl>
            <c:dLbl>
              <c:idx val="2"/>
              <c:layout>
                <c:manualLayout>
                  <c:x val="2.653343335499601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883.2</c:v>
                </c:pt>
                <c:pt idx="1">
                  <c:v>21.6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0"/>
                  <c:y val="7.0549568566455455E-3"/>
                </c:manualLayout>
              </c:layout>
              <c:showVal val="1"/>
            </c:dLbl>
            <c:dLbl>
              <c:idx val="1"/>
              <c:layout>
                <c:manualLayout>
                  <c:x val="3.2126715819004288E-2"/>
                  <c:y val="-2.8218716438914205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-13.1</c:v>
                </c:pt>
                <c:pt idx="1">
                  <c:v>18.899999999999999</c:v>
                </c:pt>
              </c:numCache>
            </c:numRef>
          </c:val>
        </c:ser>
        <c:shape val="box"/>
        <c:axId val="99560832"/>
        <c:axId val="100078720"/>
        <c:axId val="0"/>
      </c:bar3DChart>
      <c:catAx>
        <c:axId val="99560832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100078720"/>
        <c:crosses val="autoZero"/>
        <c:auto val="1"/>
        <c:lblAlgn val="ctr"/>
        <c:lblOffset val="400"/>
      </c:catAx>
      <c:valAx>
        <c:axId val="100078720"/>
        <c:scaling>
          <c:orientation val="minMax"/>
        </c:scaling>
        <c:axPos val="l"/>
        <c:majorGridlines/>
        <c:numFmt formatCode="#,##0.0" sourceLinked="1"/>
        <c:tickLblPos val="none"/>
        <c:crossAx val="99560832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01.02.202</a:t>
            </a:r>
            <a:r>
              <a:rPr lang="en-US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 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11438</TotalTime>
  <Words>14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01.02.2023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1940</cp:revision>
  <dcterms:created xsi:type="dcterms:W3CDTF">2013-11-18T11:27:07Z</dcterms:created>
  <dcterms:modified xsi:type="dcterms:W3CDTF">2023-04-14T10:33:03Z</dcterms:modified>
</cp:coreProperties>
</file>