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3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970" y="-11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4286810958374922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85E-2"/>
                  <c:y val="-4.4680405880828084E-2"/>
                </c:manualLayout>
              </c:layout>
              <c:showVal val="1"/>
            </c:dLbl>
            <c:dLbl>
              <c:idx val="2"/>
              <c:layout>
                <c:manualLayout>
                  <c:x val="-1.8729482368233536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2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870.2</c:v>
                </c:pt>
                <c:pt idx="1">
                  <c:v>101.1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0384387388232315E-2"/>
                  <c:y val="-2.1164500240713993E-2"/>
                </c:manualLayout>
              </c:layout>
              <c:showVal val="1"/>
            </c:dLbl>
            <c:dLbl>
              <c:idx val="1"/>
              <c:layout>
                <c:manualLayout>
                  <c:x val="3.5654031074618127E-2"/>
                  <c:y val="-4.4680220716216738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883.3</c:v>
                </c:pt>
                <c:pt idx="1">
                  <c:v>100.2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421E-3"/>
                </c:manualLayout>
              </c:layout>
              <c:showVal val="1"/>
            </c:dLbl>
            <c:dLbl>
              <c:idx val="1"/>
              <c:layout>
                <c:manualLayout>
                  <c:x val="3.7491400312193675E-2"/>
                  <c:y val="-3.9976669258971226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-13.1</c:v>
                </c:pt>
                <c:pt idx="1">
                  <c:v>0.9</c:v>
                </c:pt>
              </c:numCache>
            </c:numRef>
          </c:val>
        </c:ser>
        <c:shape val="box"/>
        <c:axId val="151017344"/>
        <c:axId val="151018880"/>
        <c:axId val="0"/>
      </c:bar3DChart>
      <c:catAx>
        <c:axId val="1510173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51018880"/>
        <c:crosses val="autoZero"/>
        <c:auto val="1"/>
        <c:lblAlgn val="ctr"/>
        <c:lblOffset val="400"/>
      </c:catAx>
      <c:valAx>
        <c:axId val="151018880"/>
        <c:scaling>
          <c:orientation val="minMax"/>
        </c:scaling>
        <c:axPos val="l"/>
        <c:majorGridlines/>
        <c:numFmt formatCode="#,##0.0" sourceLinked="1"/>
        <c:tickLblPos val="none"/>
        <c:crossAx val="151017344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11438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01.03.2023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1941</cp:revision>
  <dcterms:created xsi:type="dcterms:W3CDTF">2013-11-18T11:27:07Z</dcterms:created>
  <dcterms:modified xsi:type="dcterms:W3CDTF">2023-04-14T10:33:22Z</dcterms:modified>
</cp:coreProperties>
</file>