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3557441971996045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692E-2"/>
                  <c:y val="-2.3515905640114101E-2"/>
                </c:manualLayout>
              </c:layout>
              <c:showVal val="1"/>
            </c:dLbl>
            <c:dLbl>
              <c:idx val="2"/>
              <c:layout>
                <c:manualLayout>
                  <c:x val="-1.8729482368233488E-2"/>
                  <c:y val="-2.3515905640115378E-3"/>
                </c:manualLayout>
              </c:layout>
              <c:showVal val="1"/>
            </c:dLbl>
            <c:dLbl>
              <c:idx val="3"/>
              <c:layout>
                <c:manualLayout>
                  <c:x val="-2.0290272565586652E-2"/>
                  <c:y val="-2.3515905640115378E-3"/>
                </c:manualLayout>
              </c:layout>
              <c:showVal val="1"/>
            </c:dLbl>
            <c:txPr>
              <a:bodyPr/>
              <a:lstStyle/>
              <a:p>
                <a:pPr>
                  <a:defRPr sz="15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678.2</c:v>
                </c:pt>
                <c:pt idx="1">
                  <c:v>156.5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9655018401853504E-2"/>
                  <c:y val="-3.5273858460171101E-2"/>
                </c:manualLayout>
              </c:layout>
              <c:showVal val="1"/>
            </c:dLbl>
            <c:dLbl>
              <c:idx val="1"/>
              <c:layout>
                <c:manualLayout>
                  <c:x val="3.7442259239014591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378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378E-3"/>
                </c:manualLayout>
              </c:layout>
              <c:showVal val="1"/>
            </c:dLbl>
            <c:txPr>
              <a:bodyPr/>
              <a:lstStyle/>
              <a:p>
                <a:pPr>
                  <a:defRPr sz="15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707.5</c:v>
                </c:pt>
                <c:pt idx="1">
                  <c:v>157.9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1"/>
              <c:layout>
                <c:manualLayout>
                  <c:x val="-6.1391140132036138E-5"/>
                  <c:y val="-2.3512202347887273E-3"/>
                </c:manualLayout>
              </c:layout>
              <c:showVal val="1"/>
            </c:dLbl>
            <c:txPr>
              <a:bodyPr/>
              <a:lstStyle/>
              <a:p>
                <a:pPr>
                  <a:defRPr sz="15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-29.3</c:v>
                </c:pt>
                <c:pt idx="1">
                  <c:v>-1.4</c:v>
                </c:pt>
              </c:numCache>
            </c:numRef>
          </c:val>
        </c:ser>
        <c:shape val="box"/>
        <c:axId val="104890752"/>
        <c:axId val="131916928"/>
        <c:axId val="0"/>
      </c:bar3DChart>
      <c:catAx>
        <c:axId val="10489075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31916928"/>
        <c:crosses val="autoZero"/>
        <c:auto val="1"/>
        <c:lblAlgn val="ctr"/>
        <c:lblOffset val="180"/>
      </c:catAx>
      <c:valAx>
        <c:axId val="131916928"/>
        <c:scaling>
          <c:orientation val="minMax"/>
        </c:scaling>
        <c:axPos val="l"/>
        <c:majorGridlines/>
        <c:numFmt formatCode="#,##0.0" sourceLinked="1"/>
        <c:tickLblPos val="none"/>
        <c:crossAx val="104890752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01.04.2019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71538" y="1000108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11084</TotalTime>
  <Words>15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1867</cp:revision>
  <dcterms:created xsi:type="dcterms:W3CDTF">2013-11-18T11:27:07Z</dcterms:created>
  <dcterms:modified xsi:type="dcterms:W3CDTF">2020-04-09T10:24:53Z</dcterms:modified>
</cp:coreProperties>
</file>