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80" d="100"/>
          <a:sy n="80" d="100"/>
        </p:scale>
        <p:origin x="-2526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11.05.2023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rgbClr val="ECE2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857232"/>
            <a:ext cx="9144000" cy="600076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">
                <a:srgbClr val="F9F5F1">
                  <a:shade val="67500"/>
                  <a:satMod val="115000"/>
                  <a:alpha val="58000"/>
                </a:srgbClr>
              </a:gs>
              <a:gs pos="4000">
                <a:srgbClr val="F9F5F1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357958"/>
            <a:ext cx="9144000" cy="285728"/>
          </a:xfrm>
          <a:prstGeom prst="rect">
            <a:avLst/>
          </a:prstGeom>
          <a:solidFill>
            <a:srgbClr val="EFE6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">
                <a:srgbClr val="F9F5F1">
                  <a:shade val="67500"/>
                  <a:satMod val="115000"/>
                </a:srgbClr>
              </a:gs>
              <a:gs pos="51000">
                <a:srgbClr val="F9F5F1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42844" y="0"/>
            <a:ext cx="8858312" cy="85723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Исполнение районного бюджета</a:t>
            </a:r>
          </a:p>
          <a:p>
            <a:pPr lvl="0" algn="ctr">
              <a:spcBef>
                <a:spcPct val="0"/>
              </a:spcBef>
            </a:pP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Данные на 01.05.2023 года, млн.рублей</a:t>
            </a:r>
            <a:endParaRPr lang="ru-RU" sz="1400" b="1" cap="all" dirty="0">
              <a:ln w="0"/>
              <a:solidFill>
                <a:srgbClr val="2C57A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873145"/>
            <a:ext cx="711517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11266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1895</cp:revision>
  <dcterms:created xsi:type="dcterms:W3CDTF">2013-11-18T11:27:07Z</dcterms:created>
  <dcterms:modified xsi:type="dcterms:W3CDTF">2023-05-11T10:13:21Z</dcterms:modified>
</cp:coreProperties>
</file>