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01.06.2020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11096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1874</cp:revision>
  <dcterms:created xsi:type="dcterms:W3CDTF">2013-11-18T11:27:07Z</dcterms:created>
  <dcterms:modified xsi:type="dcterms:W3CDTF">2020-06-23T11:18:35Z</dcterms:modified>
</cp:coreProperties>
</file>