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853E-2"/>
                  <c:y val="-3.0570677332148279E-2"/>
                </c:manualLayout>
              </c:layout>
              <c:showVal val="1"/>
            </c:dLbl>
            <c:dLbl>
              <c:idx val="1"/>
              <c:layout>
                <c:manualLayout>
                  <c:x val="2.9994218531619692E-2"/>
                  <c:y val="-1.6461319112691181E-2"/>
                </c:manualLayout>
              </c:layout>
              <c:showVal val="1"/>
            </c:dLbl>
            <c:dLbl>
              <c:idx val="2"/>
              <c:layout>
                <c:manualLayout>
                  <c:x val="-1.872948236823355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7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908.9</c:v>
                </c:pt>
                <c:pt idx="1">
                  <c:v>323.39999999999986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239E-2"/>
                  <c:y val="-2.5867681368736798E-2"/>
                </c:manualLayout>
              </c:layout>
              <c:showVal val="1"/>
            </c:dLbl>
            <c:dLbl>
              <c:idx val="1"/>
              <c:layout>
                <c:manualLayout>
                  <c:x val="3.5654031074618127E-2"/>
                  <c:y val="-9.4063622560456341E-3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935.1</c:v>
                </c:pt>
                <c:pt idx="1">
                  <c:v>301.60000000000002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351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1163944746879892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-26.2</c:v>
                </c:pt>
                <c:pt idx="1">
                  <c:v>21.8</c:v>
                </c:pt>
              </c:numCache>
            </c:numRef>
          </c:val>
        </c:ser>
        <c:shape val="box"/>
        <c:axId val="148011648"/>
        <c:axId val="148029824"/>
        <c:axId val="0"/>
      </c:bar3DChart>
      <c:catAx>
        <c:axId val="14801164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48029824"/>
        <c:crosses val="autoZero"/>
        <c:auto val="1"/>
        <c:lblAlgn val="ctr"/>
        <c:lblOffset val="400"/>
      </c:catAx>
      <c:valAx>
        <c:axId val="148029824"/>
        <c:scaling>
          <c:orientation val="minMax"/>
        </c:scaling>
        <c:axPos val="l"/>
        <c:majorGridlines/>
        <c:numFmt formatCode="#,##0.0" sourceLinked="1"/>
        <c:tickLblPos val="none"/>
        <c:crossAx val="14801164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20.06.2023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01.06.202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11443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01.06.2023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1943</cp:revision>
  <dcterms:created xsi:type="dcterms:W3CDTF">2013-11-18T11:27:07Z</dcterms:created>
  <dcterms:modified xsi:type="dcterms:W3CDTF">2023-06-20T05:22:25Z</dcterms:modified>
</cp:coreProperties>
</file>