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 varScale="1">
        <p:scale>
          <a:sx n="113" d="100"/>
          <a:sy n="113" d="100"/>
        </p:scale>
        <p:origin x="-15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13.07.2020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13.07.2020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13.07.2020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13.07.2020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13.07.2020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13.07.2020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13.07.2020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13.07.2020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13.07.2020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13.07.2020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13.07.2020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13.07.2020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13.07.2020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13.07.2020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</a:t>
            </a: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01.07.2020 </a:t>
            </a: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873145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11103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1877</cp:revision>
  <dcterms:created xsi:type="dcterms:W3CDTF">2013-11-18T11:27:07Z</dcterms:created>
  <dcterms:modified xsi:type="dcterms:W3CDTF">2020-07-13T12:54:16Z</dcterms:modified>
</cp:coreProperties>
</file>