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8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01.0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.202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4413" y="1087459"/>
            <a:ext cx="7115175" cy="54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11454</TotalTime>
  <Words>7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01.07.2023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1948</cp:revision>
  <dcterms:created xsi:type="dcterms:W3CDTF">2013-11-18T11:27:07Z</dcterms:created>
  <dcterms:modified xsi:type="dcterms:W3CDTF">2023-10-12T12:56:09Z</dcterms:modified>
</cp:coreProperties>
</file>