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587" autoAdjust="0"/>
    <p:restoredTop sz="94636" autoAdjust="0"/>
  </p:normalViewPr>
  <p:slideViewPr>
    <p:cSldViewPr>
      <p:cViewPr varScale="1">
        <p:scale>
          <a:sx n="113" d="100"/>
          <a:sy n="113" d="100"/>
        </p:scale>
        <p:origin x="-159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25.03.2021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01.08.2020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873145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11111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1879</cp:revision>
  <dcterms:created xsi:type="dcterms:W3CDTF">2013-11-18T11:27:07Z</dcterms:created>
  <dcterms:modified xsi:type="dcterms:W3CDTF">2021-03-25T05:30:08Z</dcterms:modified>
</cp:coreProperties>
</file>