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8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886" y="-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3.4286810958374866E-2"/>
                  <c:y val="-3.0570677332148279E-2"/>
                </c:manualLayout>
              </c:layout>
              <c:showVal val="1"/>
            </c:dLbl>
            <c:dLbl>
              <c:idx val="1"/>
              <c:layout>
                <c:manualLayout>
                  <c:x val="3.8935359353601984E-2"/>
                  <c:y val="-4.4680405880828021E-2"/>
                </c:manualLayout>
              </c:layout>
              <c:showVal val="1"/>
            </c:dLbl>
            <c:dLbl>
              <c:idx val="2"/>
              <c:layout>
                <c:manualLayout>
                  <c:x val="-1.8729482368233564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787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918.4</c:v>
                </c:pt>
                <c:pt idx="1">
                  <c:v>495.4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4.0384387388232267E-2"/>
                  <c:y val="-2.5867681368736791E-2"/>
                </c:manualLayout>
              </c:layout>
              <c:showVal val="1"/>
            </c:dLbl>
            <c:dLbl>
              <c:idx val="1"/>
              <c:layout>
                <c:manualLayout>
                  <c:x val="3.565403107461812E-2"/>
                  <c:y val="-2.1164315076102655E-2"/>
                </c:manualLayout>
              </c:layout>
              <c:showVal val="1"/>
            </c:dLbl>
            <c:dLbl>
              <c:idx val="2"/>
              <c:layout>
                <c:manualLayout>
                  <c:x val="2.6533433354996007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955.1</c:v>
                </c:pt>
                <c:pt idx="1">
                  <c:v>476.5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0"/>
                  <c:y val="7.0549568566455334E-3"/>
                </c:manualLayout>
              </c:layout>
              <c:showVal val="1"/>
            </c:dLbl>
            <c:dLbl>
              <c:idx val="1"/>
              <c:layout>
                <c:manualLayout>
                  <c:x val="3.3914943983400746E-2"/>
                  <c:y val="-2.8218716438914115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-36.700000000000003</c:v>
                </c:pt>
                <c:pt idx="1">
                  <c:v>18.899999999999999</c:v>
                </c:pt>
              </c:numCache>
            </c:numRef>
          </c:val>
        </c:ser>
        <c:shape val="box"/>
        <c:axId val="146295040"/>
        <c:axId val="146776832"/>
        <c:axId val="0"/>
      </c:bar3DChart>
      <c:catAx>
        <c:axId val="146295040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146776832"/>
        <c:crosses val="autoZero"/>
        <c:auto val="1"/>
        <c:lblAlgn val="ctr"/>
        <c:lblOffset val="400"/>
      </c:catAx>
      <c:valAx>
        <c:axId val="146776832"/>
        <c:scaling>
          <c:orientation val="minMax"/>
        </c:scaling>
        <c:axPos val="l"/>
        <c:majorGridlines/>
        <c:numFmt formatCode="#,##0.0" sourceLinked="1"/>
        <c:tickLblPos val="none"/>
        <c:crossAx val="146295040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01.0</a:t>
            </a:r>
            <a:r>
              <a:rPr lang="en-US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.202</a:t>
            </a:r>
            <a:r>
              <a:rPr lang="en-US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 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11452</TotalTime>
  <Words>14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01.08.2023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1948</cp:revision>
  <dcterms:created xsi:type="dcterms:W3CDTF">2013-11-18T11:27:07Z</dcterms:created>
  <dcterms:modified xsi:type="dcterms:W3CDTF">2023-10-12T12:57:29Z</dcterms:modified>
</cp:coreProperties>
</file>