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72" r:id="rId2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08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B3A2C7"/>
    <a:srgbClr val="74BA7B"/>
    <a:srgbClr val="E36157"/>
    <a:srgbClr val="AD5ED0"/>
    <a:srgbClr val="6ABAA7"/>
    <a:srgbClr val="86B37B"/>
    <a:srgbClr val="D77463"/>
    <a:srgbClr val="DA7C6C"/>
    <a:srgbClr val="E6574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 horzBarState="maximized">
    <p:restoredLeft sz="34587" autoAdjust="0"/>
    <p:restoredTop sz="94636" autoAdjust="0"/>
  </p:normalViewPr>
  <p:slideViewPr>
    <p:cSldViewPr>
      <p:cViewPr>
        <p:scale>
          <a:sx n="80" d="100"/>
          <a:sy n="80" d="100"/>
        </p:scale>
        <p:origin x="-2526" y="-7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823" y="-70"/>
      </p:cViewPr>
      <p:guideLst>
        <p:guide orient="horz" pos="3108"/>
        <p:guide pos="212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D7287-5CD6-4B4A-80C9-425169D24D4C}" type="datetimeFigureOut">
              <a:rPr lang="ru-RU" smtClean="0"/>
              <a:pPr/>
              <a:t>11.10.2022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BAF5D-7B64-469B-B26C-FA62F5BA56C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07305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090C1-787D-4867-B900-CCB842A74EF5}" type="datetimeFigureOut">
              <a:rPr lang="ru-RU" smtClean="0"/>
              <a:pPr/>
              <a:t>11.10.2022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0FA24-06BC-49AF-B6C7-F1BB2025DF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36899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FA0-0690-458C-AF35-3A0D4853A927}" type="datetime1">
              <a:rPr lang="ru-RU" smtClean="0"/>
              <a:pPr/>
              <a:t>11.10.2022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B146-AEDC-4541-95F4-E2617E9E00A9}" type="datetime1">
              <a:rPr lang="ru-RU" smtClean="0"/>
              <a:pPr/>
              <a:t>11.10.2022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A24-B550-4FE3-9558-56FCD5E9FE5B}" type="datetime1">
              <a:rPr lang="ru-RU" smtClean="0"/>
              <a:pPr/>
              <a:t>11.10.2022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93677-09C8-49D7-9E01-AB9C8F91AF6C}" type="datetime1">
              <a:rPr lang="ru-RU" smtClean="0"/>
              <a:pPr/>
              <a:t>11.10.2022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DD35-1F22-4577-A0E8-A981682095C7}" type="datetime1">
              <a:rPr lang="ru-RU" smtClean="0"/>
              <a:pPr/>
              <a:t>11.10.2022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C579-A7F6-4EEF-B7EE-6D16C174365E}" type="datetime1">
              <a:rPr lang="ru-RU" smtClean="0"/>
              <a:pPr/>
              <a:t>11.10.2022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C375-C46E-485C-8AA5-0447E18F2FF7}" type="datetime1">
              <a:rPr lang="ru-RU" smtClean="0"/>
              <a:pPr/>
              <a:t>11.10.2022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EEB8B-FBCA-49EB-B80F-F9012336D720}" type="datetime1">
              <a:rPr lang="ru-RU" smtClean="0"/>
              <a:pPr/>
              <a:t>11.10.2022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CDFA4-B2A7-4844-9B76-13197123AD9B}" type="datetime1">
              <a:rPr lang="ru-RU" smtClean="0"/>
              <a:pPr/>
              <a:t>11.10.2022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EBC8-2E35-4D88-BA02-326CCC83D4B1}" type="datetime1">
              <a:rPr lang="ru-RU" smtClean="0"/>
              <a:pPr/>
              <a:t>11.10.2022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EA530-DAC2-428A-BA98-8942BE71D03F}" type="datetime1">
              <a:rPr lang="ru-RU" smtClean="0"/>
              <a:pPr/>
              <a:t>11.10.2022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78894-5896-4CEA-8D31-4C9368103229}" type="datetime1">
              <a:rPr lang="ru-RU" smtClean="0"/>
              <a:pPr/>
              <a:t>11.10.2022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857232"/>
          </a:xfrm>
          <a:prstGeom prst="rect">
            <a:avLst/>
          </a:prstGeom>
          <a:solidFill>
            <a:srgbClr val="ECE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857232"/>
            <a:ext cx="9144000" cy="600076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  <a:alpha val="58000"/>
                </a:srgbClr>
              </a:gs>
              <a:gs pos="4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6357958"/>
            <a:ext cx="9144000" cy="285728"/>
          </a:xfrm>
          <a:prstGeom prst="rect">
            <a:avLst/>
          </a:prstGeom>
          <a:solidFill>
            <a:srgbClr val="EFE6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643710"/>
            <a:ext cx="9144000" cy="21429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</a:srgbClr>
              </a:gs>
              <a:gs pos="51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42844" y="0"/>
            <a:ext cx="8858312" cy="85723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Исполнение районного бюджета</a:t>
            </a:r>
          </a:p>
          <a:p>
            <a:pPr lvl="0" algn="ctr">
              <a:spcBef>
                <a:spcPct val="0"/>
              </a:spcBef>
            </a:pPr>
            <a:r>
              <a:rPr lang="ru-RU" sz="14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Данные на 01.09.2022 года, млн.рублей</a:t>
            </a:r>
            <a:endParaRPr lang="ru-RU" sz="1400" b="1" cap="all" dirty="0">
              <a:ln w="0"/>
              <a:solidFill>
                <a:srgbClr val="2C57A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4413" y="928670"/>
            <a:ext cx="7115175" cy="541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11237</TotalTime>
  <Words>9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 Михайловна</dc:creator>
  <cp:lastModifiedBy>Администратор</cp:lastModifiedBy>
  <cp:revision>1886</cp:revision>
  <dcterms:created xsi:type="dcterms:W3CDTF">2013-11-18T11:27:07Z</dcterms:created>
  <dcterms:modified xsi:type="dcterms:W3CDTF">2022-10-11T10:41:19Z</dcterms:modified>
</cp:coreProperties>
</file>