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9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873E-2"/>
                  <c:y val="-3.0570677332148279E-2"/>
                </c:manualLayout>
              </c:layout>
              <c:showVal val="1"/>
            </c:dLbl>
            <c:dLbl>
              <c:idx val="1"/>
              <c:layout>
                <c:manualLayout>
                  <c:x val="2.9994218531619678E-2"/>
                  <c:y val="-1.6461319112691226E-2"/>
                </c:manualLayout>
              </c:layout>
              <c:showVal val="1"/>
            </c:dLbl>
            <c:dLbl>
              <c:idx val="2"/>
              <c:layout>
                <c:manualLayout>
                  <c:x val="-1.872948236823356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94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919.4</c:v>
                </c:pt>
                <c:pt idx="1">
                  <c:v>580.6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28E-2"/>
                  <c:y val="-2.5867681368736788E-2"/>
                </c:manualLayout>
              </c:layout>
              <c:showVal val="1"/>
            </c:dLbl>
            <c:dLbl>
              <c:idx val="1"/>
              <c:layout>
                <c:manualLayout>
                  <c:x val="3.5654031074618127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956.1</c:v>
                </c:pt>
                <c:pt idx="1">
                  <c:v>547.20000000000005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317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116412991149131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33.4</c:v>
                </c:pt>
              </c:numCache>
            </c:numRef>
          </c:val>
        </c:ser>
        <c:shape val="box"/>
        <c:axId val="147063552"/>
        <c:axId val="147065088"/>
        <c:axId val="0"/>
      </c:bar3DChart>
      <c:catAx>
        <c:axId val="147063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47065088"/>
        <c:crosses val="autoZero"/>
        <c:auto val="1"/>
        <c:lblAlgn val="ctr"/>
        <c:lblOffset val="400"/>
      </c:catAx>
      <c:valAx>
        <c:axId val="147065088"/>
        <c:scaling>
          <c:orientation val="minMax"/>
        </c:scaling>
        <c:axPos val="l"/>
        <c:majorGridlines/>
        <c:numFmt formatCode="#,##0.0" sourceLinked="1"/>
        <c:tickLblPos val="none"/>
        <c:crossAx val="147063552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11452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01.09.2023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1948</cp:revision>
  <dcterms:created xsi:type="dcterms:W3CDTF">2013-11-18T11:27:07Z</dcterms:created>
  <dcterms:modified xsi:type="dcterms:W3CDTF">2023-10-12T12:58:03Z</dcterms:modified>
</cp:coreProperties>
</file>