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80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428681095837488E-2"/>
                  <c:y val="-3.0570677332148279E-2"/>
                </c:manualLayout>
              </c:layout>
              <c:showVal val="1"/>
            </c:dLbl>
            <c:dLbl>
              <c:idx val="1"/>
              <c:layout>
                <c:manualLayout>
                  <c:x val="2.9994218531619685E-2"/>
                  <c:y val="-1.6461319112691226E-2"/>
                </c:manualLayout>
              </c:layout>
              <c:showVal val="1"/>
            </c:dLbl>
            <c:dLbl>
              <c:idx val="2"/>
              <c:layout>
                <c:manualLayout>
                  <c:x val="-1.872948236823357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0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922.2</c:v>
                </c:pt>
                <c:pt idx="1">
                  <c:v>647.5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0384387388232287E-2"/>
                  <c:y val="-2.5867681368736788E-2"/>
                </c:manualLayout>
              </c:layout>
              <c:showVal val="1"/>
            </c:dLbl>
            <c:dLbl>
              <c:idx val="1"/>
              <c:layout>
                <c:manualLayout>
                  <c:x val="3.5654031074618134E-2"/>
                  <c:y val="-2.1164315076102655E-2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958.9</c:v>
                </c:pt>
                <c:pt idx="1">
                  <c:v>634.29999999999995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0"/>
                  <c:y val="7.0549568566455308E-3"/>
                </c:manualLayout>
              </c:layout>
              <c:showVal val="1"/>
            </c:dLbl>
            <c:dLbl>
              <c:idx val="1"/>
              <c:layout>
                <c:manualLayout>
                  <c:x val="3.3914943983400746E-2"/>
                  <c:y val="-3.2922082731548348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-36.700000000000003</c:v>
                </c:pt>
                <c:pt idx="1">
                  <c:v>13.2</c:v>
                </c:pt>
              </c:numCache>
            </c:numRef>
          </c:val>
        </c:ser>
        <c:shape val="box"/>
        <c:axId val="162914688"/>
        <c:axId val="162916224"/>
        <c:axId val="0"/>
      </c:bar3DChart>
      <c:catAx>
        <c:axId val="16291468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62916224"/>
        <c:crosses val="autoZero"/>
        <c:auto val="1"/>
        <c:lblAlgn val="ctr"/>
        <c:lblOffset val="400"/>
      </c:catAx>
      <c:valAx>
        <c:axId val="162916224"/>
        <c:scaling>
          <c:orientation val="minMax"/>
        </c:scaling>
        <c:axPos val="l"/>
        <c:majorGridlines/>
        <c:numFmt formatCode="#,##0.0" sourceLinked="1"/>
        <c:tickLblPos val="none"/>
        <c:crossAx val="162914688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.202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11452</TotalTime>
  <Words>14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01.10.2023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1948</cp:revision>
  <dcterms:created xsi:type="dcterms:W3CDTF">2013-11-18T11:27:07Z</dcterms:created>
  <dcterms:modified xsi:type="dcterms:W3CDTF">2023-10-12T12:58:38Z</dcterms:modified>
</cp:coreProperties>
</file>