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72" r:id="rId2"/>
  </p:sldIdLst>
  <p:sldSz cx="9144000" cy="6858000" type="screen4x3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B3A2C7"/>
    <a:srgbClr val="74BA7B"/>
    <a:srgbClr val="E36157"/>
    <a:srgbClr val="AD5ED0"/>
    <a:srgbClr val="6ABAA7"/>
    <a:srgbClr val="86B37B"/>
    <a:srgbClr val="D77463"/>
    <a:srgbClr val="DA7C6C"/>
    <a:srgbClr val="E65748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 horzBarState="maximized">
    <p:restoredLeft sz="34587" autoAdjust="0"/>
    <p:restoredTop sz="94636" autoAdjust="0"/>
  </p:normalViewPr>
  <p:slideViewPr>
    <p:cSldViewPr>
      <p:cViewPr varScale="1">
        <p:scale>
          <a:sx n="113" d="100"/>
          <a:sy n="113" d="100"/>
        </p:scale>
        <p:origin x="-159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823" y="-70"/>
      </p:cViewPr>
      <p:guideLst>
        <p:guide orient="horz" pos="3108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D7287-5CD6-4B4A-80C9-425169D24D4C}" type="datetimeFigureOut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BAF5D-7B64-469B-B26C-FA62F5BA56C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07305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090C1-787D-4867-B900-CCB842A74EF5}" type="datetimeFigureOut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0FA24-06BC-49AF-B6C7-F1BB2025DF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36899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FA0-0690-458C-AF35-3A0D4853A927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B146-AEDC-4541-95F4-E2617E9E00A9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A24-B550-4FE3-9558-56FCD5E9FE5B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93677-09C8-49D7-9E01-AB9C8F91AF6C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1DD35-1F22-4577-A0E8-A981682095C7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579-A7F6-4EEF-B7EE-6D16C174365E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C375-C46E-485C-8AA5-0447E18F2FF7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EB8B-FBCA-49EB-B80F-F9012336D720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FA4-B2A7-4844-9B76-13197123AD9B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EBC8-2E35-4D88-BA02-326CCC83D4B1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EA530-DAC2-428A-BA98-8942BE71D03F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78894-5896-4CEA-8D31-4C9368103229}" type="datetime1">
              <a:rPr lang="ru-RU" smtClean="0"/>
              <a:pPr/>
              <a:t>09.04.2020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500034" y="0"/>
            <a:ext cx="8229600" cy="994122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cap="all" dirty="0" smtClean="0">
                <a:ln w="0"/>
                <a:solidFill>
                  <a:srgbClr val="2C57A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Исполнение районного бюджета</a:t>
            </a:r>
          </a:p>
          <a:p>
            <a:pPr lvl="0" algn="ctr">
              <a:spcBef>
                <a:spcPct val="0"/>
              </a:spcBef>
            </a:pPr>
            <a:r>
              <a:rPr lang="ru-RU" sz="1400" b="1" cap="all" dirty="0" smtClean="0">
                <a:ln w="0"/>
                <a:solidFill>
                  <a:srgbClr val="2C57A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Данные на </a:t>
            </a:r>
            <a:r>
              <a:rPr lang="ru-RU" sz="1400" b="1" cap="all" dirty="0" smtClean="0">
                <a:ln w="0"/>
                <a:solidFill>
                  <a:srgbClr val="2C57A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01.11.2019 </a:t>
            </a:r>
            <a:r>
              <a:rPr lang="ru-RU" sz="1400" b="1" cap="all" dirty="0" smtClean="0">
                <a:ln w="0"/>
                <a:solidFill>
                  <a:srgbClr val="2C57A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года, млн.рублей</a:t>
            </a:r>
            <a:endParaRPr lang="ru-RU" sz="1400" b="1" cap="all" dirty="0">
              <a:ln w="0"/>
              <a:solidFill>
                <a:srgbClr val="2C57A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928670"/>
            <a:ext cx="7115175" cy="541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11111</TotalTime>
  <Words>9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Лариса Михайловна</dc:creator>
  <cp:lastModifiedBy>Администратор</cp:lastModifiedBy>
  <cp:revision>1880</cp:revision>
  <dcterms:created xsi:type="dcterms:W3CDTF">2013-11-18T11:27:07Z</dcterms:created>
  <dcterms:modified xsi:type="dcterms:W3CDTF">2020-04-09T10:59:48Z</dcterms:modified>
</cp:coreProperties>
</file>