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01.11.2020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11119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1884</cp:revision>
  <dcterms:created xsi:type="dcterms:W3CDTF">2013-11-18T11:27:07Z</dcterms:created>
  <dcterms:modified xsi:type="dcterms:W3CDTF">2021-03-25T05:52:58Z</dcterms:modified>
</cp:coreProperties>
</file>