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2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B3A2C7"/>
    <a:srgbClr val="74BA7B"/>
    <a:srgbClr val="E36157"/>
    <a:srgbClr val="AD5ED0"/>
    <a:srgbClr val="6ABAA7"/>
    <a:srgbClr val="86B37B"/>
    <a:srgbClr val="D77463"/>
    <a:srgbClr val="DA7C6C"/>
    <a:srgbClr val="E6574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34587" autoAdjust="0"/>
    <p:restoredTop sz="94636" autoAdjust="0"/>
  </p:normalViewPr>
  <p:slideViewPr>
    <p:cSldViewPr>
      <p:cViewPr varScale="1">
        <p:scale>
          <a:sx n="113" d="100"/>
          <a:sy n="113" d="100"/>
        </p:scale>
        <p:origin x="-15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00034" y="0"/>
            <a:ext cx="8229600" cy="994122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Исполнение районного бюджета</a:t>
            </a:r>
          </a:p>
          <a:p>
            <a:pPr lvl="0" algn="ctr">
              <a:spcBef>
                <a:spcPct val="0"/>
              </a:spcBef>
            </a:pP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Данные на </a:t>
            </a: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01.12.2019 </a:t>
            </a: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года, млн.рублей</a:t>
            </a:r>
            <a:endParaRPr lang="ru-RU" sz="1400" b="1" cap="all" dirty="0">
              <a:ln w="0"/>
              <a:solidFill>
                <a:srgbClr val="2C57A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000108"/>
            <a:ext cx="7115175" cy="541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11111</TotalTime>
  <Words>9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Администратор</cp:lastModifiedBy>
  <cp:revision>1881</cp:revision>
  <dcterms:created xsi:type="dcterms:W3CDTF">2013-11-18T11:27:07Z</dcterms:created>
  <dcterms:modified xsi:type="dcterms:W3CDTF">2020-04-09T11:01:50Z</dcterms:modified>
</cp:coreProperties>
</file>